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9" r:id="rId2"/>
  </p:sldIdLst>
  <p:sldSz cx="32399288" cy="43200638"/>
  <p:notesSz cx="6858000" cy="9144000"/>
  <p:defaultTextStyle>
    <a:defPPr>
      <a:defRPr lang="en-US"/>
    </a:defPPr>
    <a:lvl1pPr algn="l" defTabSz="3984952" rtl="0" eaLnBrk="0" fontAlgn="base" hangingPunct="0">
      <a:spcBef>
        <a:spcPct val="0"/>
      </a:spcBef>
      <a:spcAft>
        <a:spcPct val="0"/>
      </a:spcAft>
      <a:defRPr sz="794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1991576" indent="-1530596" algn="l" defTabSz="3984952" rtl="0" eaLnBrk="0" fontAlgn="base" hangingPunct="0">
      <a:spcBef>
        <a:spcPct val="0"/>
      </a:spcBef>
      <a:spcAft>
        <a:spcPct val="0"/>
      </a:spcAft>
      <a:defRPr sz="794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3984952" indent="-3068395" algn="l" defTabSz="3984952" rtl="0" eaLnBrk="0" fontAlgn="base" hangingPunct="0">
      <a:spcBef>
        <a:spcPct val="0"/>
      </a:spcBef>
      <a:spcAft>
        <a:spcPct val="0"/>
      </a:spcAft>
      <a:defRPr sz="794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5980129" indent="-4600792" algn="l" defTabSz="3984952" rtl="0" eaLnBrk="0" fontAlgn="base" hangingPunct="0">
      <a:spcBef>
        <a:spcPct val="0"/>
      </a:spcBef>
      <a:spcAft>
        <a:spcPct val="0"/>
      </a:spcAft>
      <a:defRPr sz="794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7973505" indent="-6138591" algn="l" defTabSz="3984952" rtl="0" eaLnBrk="0" fontAlgn="base" hangingPunct="0">
      <a:spcBef>
        <a:spcPct val="0"/>
      </a:spcBef>
      <a:spcAft>
        <a:spcPct val="0"/>
      </a:spcAft>
      <a:defRPr sz="794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593010" algn="l" defTabSz="1037204" rtl="0" eaLnBrk="1" latinLnBrk="0" hangingPunct="1">
      <a:defRPr sz="794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3111612" algn="l" defTabSz="1037204" rtl="0" eaLnBrk="1" latinLnBrk="0" hangingPunct="1">
      <a:defRPr sz="794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630214" algn="l" defTabSz="1037204" rtl="0" eaLnBrk="1" latinLnBrk="0" hangingPunct="1">
      <a:defRPr sz="794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4148816" algn="l" defTabSz="1037204" rtl="0" eaLnBrk="1" latinLnBrk="0" hangingPunct="1">
      <a:defRPr sz="794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96009"/>
    <a:srgbClr val="000066"/>
    <a:srgbClr val="CC3300"/>
    <a:srgbClr val="003399"/>
    <a:srgbClr val="008000"/>
    <a:srgbClr val="CCFFCC"/>
    <a:srgbClr val="FCD9BC"/>
    <a:srgbClr val="FAC9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9" autoAdjust="0"/>
    <p:restoredTop sz="93885" autoAdjust="0"/>
  </p:normalViewPr>
  <p:slideViewPr>
    <p:cSldViewPr>
      <p:cViewPr>
        <p:scale>
          <a:sx n="30" d="100"/>
          <a:sy n="30" d="100"/>
        </p:scale>
        <p:origin x="368" y="16"/>
      </p:cViewPr>
      <p:guideLst>
        <p:guide orient="horz" pos="13607"/>
        <p:guide pos="1020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1C-4A15-96F2-45CBE542FD7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1C-4A15-96F2-45CBE542FD7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1C-4A15-96F2-45CBE542FD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81573400"/>
        <c:axId val="181573008"/>
      </c:barChart>
      <c:catAx>
        <c:axId val="181573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573008"/>
        <c:crosses val="autoZero"/>
        <c:auto val="1"/>
        <c:lblAlgn val="ctr"/>
        <c:lblOffset val="100"/>
        <c:noMultiLvlLbl val="0"/>
      </c:catAx>
      <c:valAx>
        <c:axId val="181573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573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541F1A1-7C18-47DF-8F38-10F85DBC92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397105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E4BD07-7BBF-43D4-A26B-85F20B9DBAC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397105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7003B8C-A4AE-4672-B984-3549A422AAA0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D749615-BB74-4DD3-A9DB-A3C83768B85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FB94981-BB24-47EA-BF3D-871B17C3EB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6C2F66-0D66-44BF-A426-8BB24E11C58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397105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45E7B8-EE1B-4253-A2A7-F76197C567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3970338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6C836F1-D1A1-4136-AA5B-E00372EB4D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3984952" rtl="0" eaLnBrk="0" fontAlgn="base" hangingPunct="0">
      <a:spcBef>
        <a:spcPct val="30000"/>
      </a:spcBef>
      <a:spcAft>
        <a:spcPct val="0"/>
      </a:spcAft>
      <a:defRPr sz="5218" kern="1200">
        <a:solidFill>
          <a:schemeClr val="tx1"/>
        </a:solidFill>
        <a:latin typeface="+mn-lt"/>
        <a:ea typeface="+mn-ea"/>
        <a:cs typeface="+mn-cs"/>
      </a:defRPr>
    </a:lvl1pPr>
    <a:lvl2pPr marL="1991576" algn="l" defTabSz="3984952" rtl="0" eaLnBrk="0" fontAlgn="base" hangingPunct="0">
      <a:spcBef>
        <a:spcPct val="30000"/>
      </a:spcBef>
      <a:spcAft>
        <a:spcPct val="0"/>
      </a:spcAft>
      <a:defRPr sz="5218" kern="1200">
        <a:solidFill>
          <a:schemeClr val="tx1"/>
        </a:solidFill>
        <a:latin typeface="+mn-lt"/>
        <a:ea typeface="+mn-ea"/>
        <a:cs typeface="+mn-cs"/>
      </a:defRPr>
    </a:lvl2pPr>
    <a:lvl3pPr marL="3984952" algn="l" defTabSz="3984952" rtl="0" eaLnBrk="0" fontAlgn="base" hangingPunct="0">
      <a:spcBef>
        <a:spcPct val="30000"/>
      </a:spcBef>
      <a:spcAft>
        <a:spcPct val="0"/>
      </a:spcAft>
      <a:defRPr sz="5218" kern="1200">
        <a:solidFill>
          <a:schemeClr val="tx1"/>
        </a:solidFill>
        <a:latin typeface="+mn-lt"/>
        <a:ea typeface="+mn-ea"/>
        <a:cs typeface="+mn-cs"/>
      </a:defRPr>
    </a:lvl3pPr>
    <a:lvl4pPr marL="5980129" algn="l" defTabSz="3984952" rtl="0" eaLnBrk="0" fontAlgn="base" hangingPunct="0">
      <a:spcBef>
        <a:spcPct val="30000"/>
      </a:spcBef>
      <a:spcAft>
        <a:spcPct val="0"/>
      </a:spcAft>
      <a:defRPr sz="5218" kern="1200">
        <a:solidFill>
          <a:schemeClr val="tx1"/>
        </a:solidFill>
        <a:latin typeface="+mn-lt"/>
        <a:ea typeface="+mn-ea"/>
        <a:cs typeface="+mn-cs"/>
      </a:defRPr>
    </a:lvl4pPr>
    <a:lvl5pPr marL="7973505" algn="l" defTabSz="3984952" rtl="0" eaLnBrk="0" fontAlgn="base" hangingPunct="0">
      <a:spcBef>
        <a:spcPct val="30000"/>
      </a:spcBef>
      <a:spcAft>
        <a:spcPct val="0"/>
      </a:spcAft>
      <a:defRPr sz="5218" kern="1200">
        <a:solidFill>
          <a:schemeClr val="tx1"/>
        </a:solidFill>
        <a:latin typeface="+mn-lt"/>
        <a:ea typeface="+mn-ea"/>
        <a:cs typeface="+mn-cs"/>
      </a:defRPr>
    </a:lvl5pPr>
    <a:lvl6pPr marL="9975668" algn="l" defTabSz="3990267" rtl="0" eaLnBrk="1" latinLnBrk="0" hangingPunct="1">
      <a:defRPr sz="5218" kern="1200">
        <a:solidFill>
          <a:schemeClr val="tx1"/>
        </a:solidFill>
        <a:latin typeface="+mn-lt"/>
        <a:ea typeface="+mn-ea"/>
        <a:cs typeface="+mn-cs"/>
      </a:defRPr>
    </a:lvl6pPr>
    <a:lvl7pPr marL="11970803" algn="l" defTabSz="3990267" rtl="0" eaLnBrk="1" latinLnBrk="0" hangingPunct="1">
      <a:defRPr sz="5218" kern="1200">
        <a:solidFill>
          <a:schemeClr val="tx1"/>
        </a:solidFill>
        <a:latin typeface="+mn-lt"/>
        <a:ea typeface="+mn-ea"/>
        <a:cs typeface="+mn-cs"/>
      </a:defRPr>
    </a:lvl7pPr>
    <a:lvl8pPr marL="13965938" algn="l" defTabSz="3990267" rtl="0" eaLnBrk="1" latinLnBrk="0" hangingPunct="1">
      <a:defRPr sz="5218" kern="1200">
        <a:solidFill>
          <a:schemeClr val="tx1"/>
        </a:solidFill>
        <a:latin typeface="+mn-lt"/>
        <a:ea typeface="+mn-ea"/>
        <a:cs typeface="+mn-cs"/>
      </a:defRPr>
    </a:lvl8pPr>
    <a:lvl9pPr marL="15961070" algn="l" defTabSz="3990267" rtl="0" eaLnBrk="1" latinLnBrk="0" hangingPunct="1">
      <a:defRPr sz="521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FBBC490-0E2F-4F5A-AAED-9F050C54E90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43125" y="685800"/>
            <a:ext cx="25717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49C7629B-F888-44A9-99B1-D4423887F06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8B27742-C400-4DBB-99FB-AD67A8A2C2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3970338">
              <a:spcBef>
                <a:spcPct val="30000"/>
              </a:spcBef>
              <a:defRPr sz="4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970338">
              <a:spcBef>
                <a:spcPct val="30000"/>
              </a:spcBef>
              <a:defRPr sz="4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970338">
              <a:spcBef>
                <a:spcPct val="30000"/>
              </a:spcBef>
              <a:defRPr sz="4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970338">
              <a:spcBef>
                <a:spcPct val="30000"/>
              </a:spcBef>
              <a:defRPr sz="4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970338">
              <a:spcBef>
                <a:spcPct val="30000"/>
              </a:spcBef>
              <a:defRPr sz="4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970338" eaLnBrk="0" fontAlgn="base" hangingPunct="0">
              <a:spcBef>
                <a:spcPct val="3000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970338" eaLnBrk="0" fontAlgn="base" hangingPunct="0">
              <a:spcBef>
                <a:spcPct val="3000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970338" eaLnBrk="0" fontAlgn="base" hangingPunct="0">
              <a:spcBef>
                <a:spcPct val="3000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970338" eaLnBrk="0" fontAlgn="base" hangingPunct="0">
              <a:spcBef>
                <a:spcPct val="3000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F52660-A0E4-4EDA-8521-56DD941C8A5C}" type="slidenum">
              <a:rPr lang="en-US" altLang="en-US" sz="1200" smtClean="0"/>
              <a:pPr>
                <a:spcBef>
                  <a:spcPct val="0"/>
                </a:spcBef>
              </a:pPr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8" y="13420204"/>
            <a:ext cx="27539396" cy="926013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9895" y="24480362"/>
            <a:ext cx="22679502" cy="110401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58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517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76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035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94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553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312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071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D949E-A451-4D18-81E7-B04F46341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FF224-C491-4C0A-9614-FEBA264C44DD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347F0-66B5-47E3-AF33-855E14438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062A7-91AB-4A36-B362-35236D65C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5050B-6F3F-4858-9B77-607E249249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7262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A41C9-12C7-4479-A1C6-22EFA1F76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0834B-282C-416D-94ED-6B23A3698CA8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79568-D853-46CB-B38F-A040E607A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E87C6-F509-46E4-B93C-FCA3AAE4D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7FA58-D542-4A30-B45B-B00F0AC479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363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89488" y="1730037"/>
            <a:ext cx="7289840" cy="368605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19966" y="1730037"/>
            <a:ext cx="21329530" cy="368605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8D901-264B-4CF0-822D-689A67D4E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7C7B0-7D69-459F-8817-9C0596DB67FC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6581C5-5CE6-4CAD-92D8-4A231A854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9DF96-9E9F-42B6-AB88-294DDC8A0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871A2-81D1-443C-8078-0A7CB25637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7441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71EE5-9247-4A20-9D92-DC01FADCB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D6038-F1C2-4B7C-9520-C9B32220701E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AD197-838C-47E7-9B60-AFD262384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69953-E355-48F4-9884-DE1FC152E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F9A4A-B543-4ED0-9EFA-122D90EEC2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4511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323" y="27760420"/>
            <a:ext cx="27539396" cy="8580128"/>
          </a:xfrm>
        </p:spPr>
        <p:txBody>
          <a:bodyPr anchor="t"/>
          <a:lstStyle>
            <a:lvl1pPr algn="l">
              <a:defRPr sz="15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323" y="18310280"/>
            <a:ext cx="27539396" cy="9450136"/>
          </a:xfrm>
        </p:spPr>
        <p:txBody>
          <a:bodyPr anchor="b"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58911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2pPr>
            <a:lvl3pPr marL="3517823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3pPr>
            <a:lvl4pPr marL="5276735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7035648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94559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553472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312385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4071295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2F920C-0A40-4961-9BD9-2586ADCA1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F995B-29FE-4904-9092-2901DFAAF9D9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8DEE3-3CB1-4498-BD66-309257CA4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EA4B4-4C9F-46CF-BB39-A8C06157F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B420C-9269-4E00-9750-036798E09D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9991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9972" y="10080156"/>
            <a:ext cx="14309686" cy="28510425"/>
          </a:xfrm>
        </p:spPr>
        <p:txBody>
          <a:bodyPr/>
          <a:lstStyle>
            <a:lvl1pPr>
              <a:defRPr sz="10800"/>
            </a:lvl1pPr>
            <a:lvl2pPr>
              <a:defRPr sz="9300"/>
            </a:lvl2pPr>
            <a:lvl3pPr>
              <a:defRPr sz="77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9643" y="10080156"/>
            <a:ext cx="14309686" cy="28510425"/>
          </a:xfrm>
        </p:spPr>
        <p:txBody>
          <a:bodyPr/>
          <a:lstStyle>
            <a:lvl1pPr>
              <a:defRPr sz="10800"/>
            </a:lvl1pPr>
            <a:lvl2pPr>
              <a:defRPr sz="9300"/>
            </a:lvl2pPr>
            <a:lvl3pPr>
              <a:defRPr sz="77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449693E-95A5-48F3-910E-7F21730B6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E7722-3036-4A48-AA8E-036A3D15F0AE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93212C-B660-49D3-8C79-B41383AF2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8C3DFCA-E8DD-4319-A9DB-29AADA094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9CB41-55D1-492A-82FC-CAA21002A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850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967" y="9670151"/>
            <a:ext cx="14315313" cy="4030057"/>
          </a:xfrm>
        </p:spPr>
        <p:txBody>
          <a:bodyPr anchor="b"/>
          <a:lstStyle>
            <a:lvl1pPr marL="0" indent="0">
              <a:buNone/>
              <a:defRPr sz="9300" b="1"/>
            </a:lvl1pPr>
            <a:lvl2pPr marL="1758911" indent="0">
              <a:buNone/>
              <a:defRPr sz="7700" b="1"/>
            </a:lvl2pPr>
            <a:lvl3pPr marL="3517823" indent="0">
              <a:buNone/>
              <a:defRPr sz="7000" b="1"/>
            </a:lvl3pPr>
            <a:lvl4pPr marL="5276735" indent="0">
              <a:buNone/>
              <a:defRPr sz="6200" b="1"/>
            </a:lvl4pPr>
            <a:lvl5pPr marL="7035648" indent="0">
              <a:buNone/>
              <a:defRPr sz="6200" b="1"/>
            </a:lvl5pPr>
            <a:lvl6pPr marL="8794559" indent="0">
              <a:buNone/>
              <a:defRPr sz="6200" b="1"/>
            </a:lvl6pPr>
            <a:lvl7pPr marL="10553472" indent="0">
              <a:buNone/>
              <a:defRPr sz="6200" b="1"/>
            </a:lvl7pPr>
            <a:lvl8pPr marL="12312385" indent="0">
              <a:buNone/>
              <a:defRPr sz="6200" b="1"/>
            </a:lvl8pPr>
            <a:lvl9pPr marL="14071295" indent="0">
              <a:buNone/>
              <a:defRPr sz="6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9967" y="13700202"/>
            <a:ext cx="14315313" cy="24890371"/>
          </a:xfrm>
        </p:spPr>
        <p:txBody>
          <a:bodyPr/>
          <a:lstStyle>
            <a:lvl1pPr>
              <a:defRPr sz="9300"/>
            </a:lvl1pPr>
            <a:lvl2pPr>
              <a:defRPr sz="7700"/>
            </a:lvl2pPr>
            <a:lvl3pPr>
              <a:defRPr sz="70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58399" y="9670151"/>
            <a:ext cx="14320935" cy="4030057"/>
          </a:xfrm>
        </p:spPr>
        <p:txBody>
          <a:bodyPr anchor="b"/>
          <a:lstStyle>
            <a:lvl1pPr marL="0" indent="0">
              <a:buNone/>
              <a:defRPr sz="9300" b="1"/>
            </a:lvl1pPr>
            <a:lvl2pPr marL="1758911" indent="0">
              <a:buNone/>
              <a:defRPr sz="7700" b="1"/>
            </a:lvl2pPr>
            <a:lvl3pPr marL="3517823" indent="0">
              <a:buNone/>
              <a:defRPr sz="7000" b="1"/>
            </a:lvl3pPr>
            <a:lvl4pPr marL="5276735" indent="0">
              <a:buNone/>
              <a:defRPr sz="6200" b="1"/>
            </a:lvl4pPr>
            <a:lvl5pPr marL="7035648" indent="0">
              <a:buNone/>
              <a:defRPr sz="6200" b="1"/>
            </a:lvl5pPr>
            <a:lvl6pPr marL="8794559" indent="0">
              <a:buNone/>
              <a:defRPr sz="6200" b="1"/>
            </a:lvl6pPr>
            <a:lvl7pPr marL="10553472" indent="0">
              <a:buNone/>
              <a:defRPr sz="6200" b="1"/>
            </a:lvl7pPr>
            <a:lvl8pPr marL="12312385" indent="0">
              <a:buNone/>
              <a:defRPr sz="6200" b="1"/>
            </a:lvl8pPr>
            <a:lvl9pPr marL="14071295" indent="0">
              <a:buNone/>
              <a:defRPr sz="6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58399" y="13700202"/>
            <a:ext cx="14320935" cy="24890371"/>
          </a:xfrm>
        </p:spPr>
        <p:txBody>
          <a:bodyPr/>
          <a:lstStyle>
            <a:lvl1pPr>
              <a:defRPr sz="9300"/>
            </a:lvl1pPr>
            <a:lvl2pPr>
              <a:defRPr sz="7700"/>
            </a:lvl2pPr>
            <a:lvl3pPr>
              <a:defRPr sz="70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DD67E68-B0BC-49BE-92B8-24E235351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CBC91-6D84-48AB-A940-976C8E3C6AED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513E311-2060-432D-851D-8568801E1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175908E-2CDA-4E5D-9EBF-26CEDF509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BD72D-2DB0-4295-85DC-138BF3F342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6803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4D9C3C3-9899-415B-BE6D-C74F28491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ED1F-CF9B-460E-98E2-7B25FE7249DF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BF40E5B-2083-4570-8106-F3172AD18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883559A-744E-4586-BBE3-5113B783E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1C18C-FF64-4A9F-9FEE-DDEEB3B1FE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9516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0515EF6-9BFD-4295-83A6-78C45968A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18985-4A23-460E-9F20-229360234CDC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8E5C6A9-B57A-4A4B-B979-501C32E15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DE39C46-4762-403C-9E0F-E10E1F364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5E392-B81D-42FA-8377-8BBDEF71A3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614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972" y="1720029"/>
            <a:ext cx="10659143" cy="7320109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7223" y="1720028"/>
            <a:ext cx="18112102" cy="36870549"/>
          </a:xfrm>
        </p:spPr>
        <p:txBody>
          <a:bodyPr/>
          <a:lstStyle>
            <a:lvl1pPr>
              <a:defRPr sz="12400"/>
            </a:lvl1pPr>
            <a:lvl2pPr>
              <a:defRPr sz="10800"/>
            </a:lvl2pPr>
            <a:lvl3pPr>
              <a:defRPr sz="93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9972" y="9040138"/>
            <a:ext cx="10659143" cy="29550439"/>
          </a:xfrm>
        </p:spPr>
        <p:txBody>
          <a:bodyPr/>
          <a:lstStyle>
            <a:lvl1pPr marL="0" indent="0">
              <a:buNone/>
              <a:defRPr sz="5400"/>
            </a:lvl1pPr>
            <a:lvl2pPr marL="1758911" indent="0">
              <a:buNone/>
              <a:defRPr sz="4600"/>
            </a:lvl2pPr>
            <a:lvl3pPr marL="3517823" indent="0">
              <a:buNone/>
              <a:defRPr sz="3900"/>
            </a:lvl3pPr>
            <a:lvl4pPr marL="5276735" indent="0">
              <a:buNone/>
              <a:defRPr sz="3500"/>
            </a:lvl4pPr>
            <a:lvl5pPr marL="7035648" indent="0">
              <a:buNone/>
              <a:defRPr sz="3500"/>
            </a:lvl5pPr>
            <a:lvl6pPr marL="8794559" indent="0">
              <a:buNone/>
              <a:defRPr sz="3500"/>
            </a:lvl6pPr>
            <a:lvl7pPr marL="10553472" indent="0">
              <a:buNone/>
              <a:defRPr sz="3500"/>
            </a:lvl7pPr>
            <a:lvl8pPr marL="12312385" indent="0">
              <a:buNone/>
              <a:defRPr sz="3500"/>
            </a:lvl8pPr>
            <a:lvl9pPr marL="14071295" indent="0">
              <a:buNone/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96C8773-BBF9-4CBB-8B4F-3844620B1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023E0-45DC-4E5E-987E-4A88A7DCC31D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E525882-6361-49E2-AA90-A8048FFB8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1144D91-123B-4897-8D10-4C72E505F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AD90C-963D-4C94-9354-E26D5E154D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2023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490" y="30240447"/>
            <a:ext cx="19439573" cy="3570056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0490" y="3860057"/>
            <a:ext cx="19439573" cy="25920383"/>
          </a:xfrm>
        </p:spPr>
        <p:txBody>
          <a:bodyPr rtlCol="0">
            <a:normAutofit/>
          </a:bodyPr>
          <a:lstStyle>
            <a:lvl1pPr marL="0" indent="0">
              <a:buNone/>
              <a:defRPr sz="12400"/>
            </a:lvl1pPr>
            <a:lvl2pPr marL="1758911" indent="0">
              <a:buNone/>
              <a:defRPr sz="10800"/>
            </a:lvl2pPr>
            <a:lvl3pPr marL="3517823" indent="0">
              <a:buNone/>
              <a:defRPr sz="9300"/>
            </a:lvl3pPr>
            <a:lvl4pPr marL="5276735" indent="0">
              <a:buNone/>
              <a:defRPr sz="7700"/>
            </a:lvl4pPr>
            <a:lvl5pPr marL="7035648" indent="0">
              <a:buNone/>
              <a:defRPr sz="7700"/>
            </a:lvl5pPr>
            <a:lvl6pPr marL="8794559" indent="0">
              <a:buNone/>
              <a:defRPr sz="7700"/>
            </a:lvl6pPr>
            <a:lvl7pPr marL="10553472" indent="0">
              <a:buNone/>
              <a:defRPr sz="7700"/>
            </a:lvl7pPr>
            <a:lvl8pPr marL="12312385" indent="0">
              <a:buNone/>
              <a:defRPr sz="7700"/>
            </a:lvl8pPr>
            <a:lvl9pPr marL="14071295" indent="0">
              <a:buNone/>
              <a:defRPr sz="77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0490" y="33810505"/>
            <a:ext cx="19439573" cy="5070071"/>
          </a:xfrm>
        </p:spPr>
        <p:txBody>
          <a:bodyPr/>
          <a:lstStyle>
            <a:lvl1pPr marL="0" indent="0">
              <a:buNone/>
              <a:defRPr sz="5400"/>
            </a:lvl1pPr>
            <a:lvl2pPr marL="1758911" indent="0">
              <a:buNone/>
              <a:defRPr sz="4600"/>
            </a:lvl2pPr>
            <a:lvl3pPr marL="3517823" indent="0">
              <a:buNone/>
              <a:defRPr sz="3900"/>
            </a:lvl3pPr>
            <a:lvl4pPr marL="5276735" indent="0">
              <a:buNone/>
              <a:defRPr sz="3500"/>
            </a:lvl4pPr>
            <a:lvl5pPr marL="7035648" indent="0">
              <a:buNone/>
              <a:defRPr sz="3500"/>
            </a:lvl5pPr>
            <a:lvl6pPr marL="8794559" indent="0">
              <a:buNone/>
              <a:defRPr sz="3500"/>
            </a:lvl6pPr>
            <a:lvl7pPr marL="10553472" indent="0">
              <a:buNone/>
              <a:defRPr sz="3500"/>
            </a:lvl7pPr>
            <a:lvl8pPr marL="12312385" indent="0">
              <a:buNone/>
              <a:defRPr sz="3500"/>
            </a:lvl8pPr>
            <a:lvl9pPr marL="14071295" indent="0">
              <a:buNone/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2F7C6D2-1643-43AB-959B-BEDC2641E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3FE3A-1E24-407E-AE04-148767690F5A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04842E-13AA-473F-A828-A2D6D5FAD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2936BE3-E84F-4A3C-8A23-E0FC177AB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6876D-8480-44E2-846A-6578264EE1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759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9BE51FE-F5FE-4482-A75C-9F25607C25E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19881" y="1729550"/>
            <a:ext cx="29159526" cy="7200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1783" tIns="175890" rIns="351783" bIns="1758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FC0B885-903A-4A97-B2BB-06BDF218300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619881" y="10080149"/>
            <a:ext cx="29159526" cy="28508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1783" tIns="175890" rIns="351783" bIns="1758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46252-0984-4F75-B8F1-E6216C1E92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19881" y="40040592"/>
            <a:ext cx="7560561" cy="2299081"/>
          </a:xfrm>
          <a:prstGeom prst="rect">
            <a:avLst/>
          </a:prstGeom>
        </p:spPr>
        <p:txBody>
          <a:bodyPr vert="horz" wrap="square" lIns="351783" tIns="175890" rIns="351783" bIns="17589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46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499F86B6-F80D-423E-B1E3-1DB40D6F57EF}" type="datetimeFigureOut">
              <a:rPr lang="en-US"/>
              <a:pPr>
                <a:defRPr/>
              </a:pPr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63445-508E-4E43-A0A1-8EBB716747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072261" y="40040592"/>
            <a:ext cx="10254767" cy="2299081"/>
          </a:xfrm>
          <a:prstGeom prst="rect">
            <a:avLst/>
          </a:prstGeom>
        </p:spPr>
        <p:txBody>
          <a:bodyPr vert="horz" wrap="square" lIns="351783" tIns="175890" rIns="351783" bIns="17589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46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E999A-BC55-4224-9A78-AE5B4EACD3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3218846" y="40040592"/>
            <a:ext cx="7560561" cy="2299081"/>
          </a:xfrm>
          <a:prstGeom prst="rect">
            <a:avLst/>
          </a:prstGeom>
        </p:spPr>
        <p:txBody>
          <a:bodyPr vert="horz" wrap="square" lIns="351783" tIns="175890" rIns="351783" bIns="17589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46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D2AD22A-4F4B-4B5B-9840-C8C6A0AA69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3513138" rtl="0" eaLnBrk="0" fontAlgn="base" hangingPunct="0">
        <a:spcBef>
          <a:spcPct val="0"/>
        </a:spcBef>
        <a:spcAft>
          <a:spcPct val="0"/>
        </a:spcAft>
        <a:defRPr sz="17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513138" rtl="0" eaLnBrk="0" fontAlgn="base" hangingPunct="0">
        <a:spcBef>
          <a:spcPct val="0"/>
        </a:spcBef>
        <a:spcAft>
          <a:spcPct val="0"/>
        </a:spcAft>
        <a:defRPr sz="17000">
          <a:solidFill>
            <a:schemeClr val="tx1"/>
          </a:solidFill>
          <a:latin typeface="Calibri" pitchFamily="34" charset="0"/>
        </a:defRPr>
      </a:lvl2pPr>
      <a:lvl3pPr algn="ctr" defTabSz="3513138" rtl="0" eaLnBrk="0" fontAlgn="base" hangingPunct="0">
        <a:spcBef>
          <a:spcPct val="0"/>
        </a:spcBef>
        <a:spcAft>
          <a:spcPct val="0"/>
        </a:spcAft>
        <a:defRPr sz="17000">
          <a:solidFill>
            <a:schemeClr val="tx1"/>
          </a:solidFill>
          <a:latin typeface="Calibri" pitchFamily="34" charset="0"/>
        </a:defRPr>
      </a:lvl3pPr>
      <a:lvl4pPr algn="ctr" defTabSz="3513138" rtl="0" eaLnBrk="0" fontAlgn="base" hangingPunct="0">
        <a:spcBef>
          <a:spcPct val="0"/>
        </a:spcBef>
        <a:spcAft>
          <a:spcPct val="0"/>
        </a:spcAft>
        <a:defRPr sz="17000">
          <a:solidFill>
            <a:schemeClr val="tx1"/>
          </a:solidFill>
          <a:latin typeface="Calibri" pitchFamily="34" charset="0"/>
        </a:defRPr>
      </a:lvl4pPr>
      <a:lvl5pPr algn="ctr" defTabSz="3513138" rtl="0" eaLnBrk="0" fontAlgn="base" hangingPunct="0">
        <a:spcBef>
          <a:spcPct val="0"/>
        </a:spcBef>
        <a:spcAft>
          <a:spcPct val="0"/>
        </a:spcAft>
        <a:defRPr sz="17000">
          <a:solidFill>
            <a:schemeClr val="tx1"/>
          </a:solidFill>
          <a:latin typeface="Calibri" pitchFamily="34" charset="0"/>
        </a:defRPr>
      </a:lvl5pPr>
      <a:lvl6pPr marL="405018" algn="ctr" defTabSz="3517187" rtl="0" fontAlgn="base">
        <a:spcBef>
          <a:spcPct val="0"/>
        </a:spcBef>
        <a:spcAft>
          <a:spcPct val="0"/>
        </a:spcAft>
        <a:defRPr sz="17000">
          <a:solidFill>
            <a:schemeClr val="tx1"/>
          </a:solidFill>
          <a:latin typeface="Calibri" pitchFamily="34" charset="0"/>
        </a:defRPr>
      </a:lvl6pPr>
      <a:lvl7pPr marL="810036" algn="ctr" defTabSz="3517187" rtl="0" fontAlgn="base">
        <a:spcBef>
          <a:spcPct val="0"/>
        </a:spcBef>
        <a:spcAft>
          <a:spcPct val="0"/>
        </a:spcAft>
        <a:defRPr sz="17000">
          <a:solidFill>
            <a:schemeClr val="tx1"/>
          </a:solidFill>
          <a:latin typeface="Calibri" pitchFamily="34" charset="0"/>
        </a:defRPr>
      </a:lvl7pPr>
      <a:lvl8pPr marL="1215053" algn="ctr" defTabSz="3517187" rtl="0" fontAlgn="base">
        <a:spcBef>
          <a:spcPct val="0"/>
        </a:spcBef>
        <a:spcAft>
          <a:spcPct val="0"/>
        </a:spcAft>
        <a:defRPr sz="17000">
          <a:solidFill>
            <a:schemeClr val="tx1"/>
          </a:solidFill>
          <a:latin typeface="Calibri" pitchFamily="34" charset="0"/>
        </a:defRPr>
      </a:lvl8pPr>
      <a:lvl9pPr marL="1620071" algn="ctr" defTabSz="3517187" rtl="0" fontAlgn="base">
        <a:spcBef>
          <a:spcPct val="0"/>
        </a:spcBef>
        <a:spcAft>
          <a:spcPct val="0"/>
        </a:spcAft>
        <a:defRPr sz="17000">
          <a:solidFill>
            <a:schemeClr val="tx1"/>
          </a:solidFill>
          <a:latin typeface="Calibri" pitchFamily="34" charset="0"/>
        </a:defRPr>
      </a:lvl9pPr>
    </p:titleStyle>
    <p:bodyStyle>
      <a:lvl1pPr marL="1316038" indent="-1316038" algn="l" defTabSz="35131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2400" kern="1200">
          <a:solidFill>
            <a:schemeClr val="tx1"/>
          </a:solidFill>
          <a:latin typeface="+mn-lt"/>
          <a:ea typeface="+mn-ea"/>
          <a:cs typeface="+mn-cs"/>
        </a:defRPr>
      </a:lvl1pPr>
      <a:lvl2pPr marL="2855913" indent="-1093788" algn="l" defTabSz="35131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0800" kern="1200">
          <a:solidFill>
            <a:schemeClr val="tx1"/>
          </a:solidFill>
          <a:latin typeface="+mn-lt"/>
          <a:ea typeface="+mn-ea"/>
          <a:cs typeface="+mn-cs"/>
        </a:defRPr>
      </a:lvl2pPr>
      <a:lvl3pPr marL="4392613" indent="-877888" algn="l" defTabSz="35131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6151563" indent="-877888" algn="l" defTabSz="35131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912100" indent="-877888" algn="l" defTabSz="35131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74016" indent="-879456" algn="l" defTabSz="35178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432928" indent="-879456" algn="l" defTabSz="35178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91839" indent="-879456" algn="l" defTabSz="35178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950750" indent="-879456" algn="l" defTabSz="35178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17823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1pPr>
      <a:lvl2pPr marL="1758911" algn="l" defTabSz="3517823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2pPr>
      <a:lvl3pPr marL="3517823" algn="l" defTabSz="3517823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3pPr>
      <a:lvl4pPr marL="5276735" algn="l" defTabSz="3517823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4pPr>
      <a:lvl5pPr marL="7035648" algn="l" defTabSz="3517823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5pPr>
      <a:lvl6pPr marL="8794559" algn="l" defTabSz="3517823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6pPr>
      <a:lvl7pPr marL="10553472" algn="l" defTabSz="3517823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7pPr>
      <a:lvl8pPr marL="12312385" algn="l" defTabSz="3517823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8pPr>
      <a:lvl9pPr marL="14071295" algn="l" defTabSz="3517823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8B816EF-9A57-4CEC-A411-A1A36F19CE50}"/>
              </a:ext>
            </a:extLst>
          </p:cNvPr>
          <p:cNvSpPr/>
          <p:nvPr/>
        </p:nvSpPr>
        <p:spPr>
          <a:xfrm>
            <a:off x="1195388" y="175419"/>
            <a:ext cx="30016450" cy="50403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9576" tIns="44789" rIns="89576" bIns="44789" anchor="ctr"/>
          <a:lstStyle/>
          <a:p>
            <a:pPr algn="ctr" defTabSz="38901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D727AAA-C4CD-43F5-83A7-E5F1703F5D43}"/>
              </a:ext>
            </a:extLst>
          </p:cNvPr>
          <p:cNvSpPr/>
          <p:nvPr/>
        </p:nvSpPr>
        <p:spPr>
          <a:xfrm>
            <a:off x="1152525" y="5522119"/>
            <a:ext cx="13233400" cy="35890200"/>
          </a:xfrm>
          <a:prstGeom prst="roundRect">
            <a:avLst>
              <a:gd name="adj" fmla="val 2808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9576" tIns="44789" rIns="89576" bIns="44789" anchor="ctr"/>
          <a:lstStyle/>
          <a:p>
            <a:pPr algn="ctr" defTabSz="38901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04326B4F-9DB0-44B6-A70B-7491412B8CE0}"/>
              </a:ext>
            </a:extLst>
          </p:cNvPr>
          <p:cNvSpPr/>
          <p:nvPr/>
        </p:nvSpPr>
        <p:spPr>
          <a:xfrm>
            <a:off x="14674850" y="5522119"/>
            <a:ext cx="16562388" cy="35863253"/>
          </a:xfrm>
          <a:prstGeom prst="roundRect">
            <a:avLst>
              <a:gd name="adj" fmla="val 2808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9576" tIns="44789" rIns="89576" bIns="44789" anchor="ctr"/>
          <a:lstStyle/>
          <a:p>
            <a:pPr algn="ctr" defTabSz="38901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77" name="Rectangle 30">
            <a:extLst>
              <a:ext uri="{FF2B5EF4-FFF2-40B4-BE49-F238E27FC236}">
                <a16:creationId xmlns:a16="http://schemas.microsoft.com/office/drawing/2014/main" id="{A07890BD-F971-41B0-958F-59402CDF9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1425" y="18401507"/>
            <a:ext cx="93345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434" tIns="40217" rIns="80434" bIns="40217" anchor="ctr">
            <a:spAutoFit/>
          </a:bodyPr>
          <a:lstStyle>
            <a:lvl1pPr marL="442913" indent="-455613">
              <a:spcBef>
                <a:spcPct val="20000"/>
              </a:spcBef>
              <a:buFont typeface="Arial" panose="020B0604020202020204" pitchFamily="34" charset="0"/>
              <a:buChar char="•"/>
              <a:defRPr sz="1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0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513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513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513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51313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1200"/>
              </a:spcBef>
              <a:spcAft>
                <a:spcPts val="900"/>
              </a:spcAft>
              <a:buFont typeface="Wingdings" panose="05000000000000000000" pitchFamily="2" charset="2"/>
              <a:buChar char="ü"/>
            </a:pPr>
            <a:endParaRPr lang="en-US" altLang="en-US" sz="33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4FE22CF5-9219-4105-9A6B-24927C248F30}"/>
              </a:ext>
            </a:extLst>
          </p:cNvPr>
          <p:cNvSpPr/>
          <p:nvPr/>
        </p:nvSpPr>
        <p:spPr>
          <a:xfrm>
            <a:off x="14982523" y="36928177"/>
            <a:ext cx="16082962" cy="928688"/>
          </a:xfrm>
          <a:prstGeom prst="roundRect">
            <a:avLst>
              <a:gd name="adj" fmla="val 2561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981" tIns="45991" rIns="91981" bIns="45991" anchor="ctr"/>
          <a:lstStyle/>
          <a:p>
            <a:pPr defTabSz="4729261" fontAlgn="auto">
              <a:spcBef>
                <a:spcPts val="0"/>
              </a:spcBef>
              <a:spcAft>
                <a:spcPts val="0"/>
              </a:spcAft>
            </a:pPr>
            <a:r>
              <a:rPr lang="en-US" altLang="en-US" sz="4400" b="1" dirty="0">
                <a:solidFill>
                  <a:schemeClr val="tx1"/>
                </a:solidFill>
                <a:ea typeface="Tahoma" pitchFamily="34" charset="0"/>
                <a:cs typeface="Arial" pitchFamily="34" charset="0"/>
              </a:rPr>
              <a:t>References</a:t>
            </a:r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0EEF7EEB-1612-4401-8523-975C2BD716DB}"/>
              </a:ext>
            </a:extLst>
          </p:cNvPr>
          <p:cNvSpPr/>
          <p:nvPr/>
        </p:nvSpPr>
        <p:spPr>
          <a:xfrm>
            <a:off x="14962386" y="31486047"/>
            <a:ext cx="16075025" cy="1314776"/>
          </a:xfrm>
          <a:prstGeom prst="roundRect">
            <a:avLst>
              <a:gd name="adj" fmla="val 2561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981" tIns="45991" rIns="91981" bIns="45991" anchor="ctr"/>
          <a:lstStyle/>
          <a:p>
            <a:pPr defTabSz="472926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4400" b="1" dirty="0">
                <a:solidFill>
                  <a:schemeClr val="tx1"/>
                </a:solidFill>
                <a:ea typeface="Tahoma" pitchFamily="34" charset="0"/>
                <a:cs typeface="Arial" pitchFamily="34" charset="0"/>
              </a:rPr>
              <a:t>Conclusion</a:t>
            </a:r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BCF8FEF8-6D13-4DA7-8C4B-7908105E3713}"/>
              </a:ext>
            </a:extLst>
          </p:cNvPr>
          <p:cNvSpPr/>
          <p:nvPr/>
        </p:nvSpPr>
        <p:spPr>
          <a:xfrm>
            <a:off x="1340645" y="5679133"/>
            <a:ext cx="12741275" cy="1290785"/>
          </a:xfrm>
          <a:prstGeom prst="roundRect">
            <a:avLst>
              <a:gd name="adj" fmla="val 30488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991" tIns="45996" rIns="91991" bIns="45996" anchor="ctr"/>
          <a:lstStyle/>
          <a:p>
            <a:pPr defTabSz="399500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4400" b="1" dirty="0">
                <a:solidFill>
                  <a:schemeClr val="tx1"/>
                </a:solidFill>
                <a:latin typeface="+mj-lt"/>
                <a:ea typeface="Tahoma" pitchFamily="34" charset="0"/>
                <a:cs typeface="Arial" pitchFamily="34" charset="0"/>
              </a:rPr>
              <a:t>  Introduction/Background</a:t>
            </a:r>
            <a:endParaRPr lang="en-US" altLang="en-US" sz="6800" b="1" dirty="0">
              <a:solidFill>
                <a:schemeClr val="tx1"/>
              </a:solidFill>
              <a:latin typeface="+mj-lt"/>
              <a:ea typeface="Tahoma" pitchFamily="34" charset="0"/>
              <a:cs typeface="Arial" pitchFamily="34" charset="0"/>
            </a:endParaRP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4AE8D985-3723-4FEE-8E64-2749AF7F77DD}"/>
              </a:ext>
            </a:extLst>
          </p:cNvPr>
          <p:cNvSpPr/>
          <p:nvPr/>
        </p:nvSpPr>
        <p:spPr>
          <a:xfrm>
            <a:off x="1417638" y="15311528"/>
            <a:ext cx="12668250" cy="1183391"/>
          </a:xfrm>
          <a:prstGeom prst="roundRect">
            <a:avLst>
              <a:gd name="adj" fmla="val 23171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991" tIns="45996" rIns="91991" bIns="45996" anchor="ctr"/>
          <a:lstStyle/>
          <a:p>
            <a:pPr defTabSz="399500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4400" b="1" dirty="0">
                <a:solidFill>
                  <a:schemeClr val="tx1"/>
                </a:solidFill>
                <a:latin typeface="+mj-lt"/>
                <a:ea typeface="Tahoma" pitchFamily="34" charset="0"/>
                <a:cs typeface="Arial" pitchFamily="34" charset="0"/>
              </a:rPr>
              <a:t>Objective</a:t>
            </a:r>
            <a:endParaRPr lang="en-US" altLang="en-US" sz="6800" b="1" dirty="0">
              <a:solidFill>
                <a:schemeClr val="tx1"/>
              </a:solidFill>
              <a:latin typeface="+mj-lt"/>
              <a:ea typeface="Tahoma" pitchFamily="34" charset="0"/>
              <a:cs typeface="Arial" pitchFamily="34" charset="0"/>
            </a:endParaRPr>
          </a:p>
        </p:txBody>
      </p: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1BA8E5A6-D387-4793-A7D8-F687D5FC3864}"/>
              </a:ext>
            </a:extLst>
          </p:cNvPr>
          <p:cNvSpPr/>
          <p:nvPr/>
        </p:nvSpPr>
        <p:spPr>
          <a:xfrm>
            <a:off x="1441450" y="19085719"/>
            <a:ext cx="12644438" cy="1219200"/>
          </a:xfrm>
          <a:prstGeom prst="roundRect">
            <a:avLst>
              <a:gd name="adj" fmla="val 2561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991" tIns="45996" rIns="91991" bIns="45996" anchor="ctr"/>
          <a:lstStyle/>
          <a:p>
            <a:pPr defTabSz="472980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4400" b="1" dirty="0">
                <a:solidFill>
                  <a:schemeClr val="tx1"/>
                </a:solidFill>
                <a:latin typeface="+mj-lt"/>
                <a:ea typeface="Tahoma" pitchFamily="34" charset="0"/>
                <a:cs typeface="Arial" pitchFamily="34" charset="0"/>
              </a:rPr>
              <a:t>Methodology</a:t>
            </a:r>
            <a:r>
              <a:rPr lang="en-US" altLang="en-US" sz="4400" b="1" dirty="0">
                <a:solidFill>
                  <a:srgbClr val="C00000"/>
                </a:solidFill>
                <a:latin typeface="+mj-lt"/>
                <a:ea typeface="Tahoma" pitchFamily="34" charset="0"/>
                <a:cs typeface="Arial" pitchFamily="34" charset="0"/>
              </a:rPr>
              <a:t> </a:t>
            </a:r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DE8C5764-5846-46A9-A812-9FF270F2E9BF}"/>
              </a:ext>
            </a:extLst>
          </p:cNvPr>
          <p:cNvSpPr/>
          <p:nvPr/>
        </p:nvSpPr>
        <p:spPr>
          <a:xfrm>
            <a:off x="1195388" y="41562505"/>
            <a:ext cx="30016450" cy="1450014"/>
          </a:xfrm>
          <a:prstGeom prst="roundRect">
            <a:avLst>
              <a:gd name="adj" fmla="val 25610"/>
            </a:avLst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981" tIns="45991" rIns="91981" bIns="45991"/>
          <a:lstStyle/>
          <a:p>
            <a:pPr defTabSz="472926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000" b="1" dirty="0">
                <a:solidFill>
                  <a:schemeClr val="tx1"/>
                </a:solidFill>
                <a:ea typeface="Tahoma" pitchFamily="34" charset="0"/>
                <a:cs typeface="Arial" pitchFamily="34" charset="0"/>
              </a:rPr>
              <a:t>Acknowledgments: </a:t>
            </a:r>
            <a:r>
              <a:rPr lang="en-US" sz="3200" dirty="0"/>
              <a:t>(Calibri Font 28 Size)</a:t>
            </a:r>
            <a:endParaRPr lang="en-IN" sz="3200" dirty="0">
              <a:ea typeface="ＭＳ Ｐゴシック" pitchFamily="34" charset="-128"/>
              <a:cs typeface="Arial" charset="0"/>
            </a:endParaRPr>
          </a:p>
          <a:p>
            <a:pPr defTabSz="472926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3000" b="1" dirty="0">
              <a:solidFill>
                <a:srgbClr val="000099"/>
              </a:solidFill>
              <a:ea typeface="Tahoma" pitchFamily="34" charset="0"/>
              <a:cs typeface="Arial" pitchFamily="34" charset="0"/>
            </a:endParaRPr>
          </a:p>
        </p:txBody>
      </p: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B29C63BE-08DB-4A8F-9BD7-C99D6C9D690F}"/>
              </a:ext>
            </a:extLst>
          </p:cNvPr>
          <p:cNvSpPr/>
          <p:nvPr/>
        </p:nvSpPr>
        <p:spPr>
          <a:xfrm>
            <a:off x="1458914" y="29906119"/>
            <a:ext cx="12684125" cy="1141412"/>
          </a:xfrm>
          <a:prstGeom prst="roundRect">
            <a:avLst>
              <a:gd name="adj" fmla="val 30488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981" tIns="45991" rIns="91981" bIns="45991" anchor="ctr"/>
          <a:lstStyle/>
          <a:p>
            <a:pPr defTabSz="4729261" fontAlgn="auto">
              <a:spcBef>
                <a:spcPts val="0"/>
              </a:spcBef>
              <a:spcAft>
                <a:spcPts val="0"/>
              </a:spcAft>
            </a:pPr>
            <a:r>
              <a:rPr lang="en-US" altLang="en-US" sz="4400" b="1" dirty="0">
                <a:solidFill>
                  <a:schemeClr val="tx1"/>
                </a:solidFill>
                <a:ea typeface="Tahoma" pitchFamily="34" charset="0"/>
                <a:cs typeface="Arial" pitchFamily="34" charset="0"/>
              </a:rPr>
              <a:t>  Results &amp; Discussion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29CAF58-D275-411F-9EED-9919BC79382F}"/>
              </a:ext>
            </a:extLst>
          </p:cNvPr>
          <p:cNvSpPr/>
          <p:nvPr/>
        </p:nvSpPr>
        <p:spPr>
          <a:xfrm>
            <a:off x="1430338" y="7180428"/>
            <a:ext cx="12739688" cy="707739"/>
          </a:xfrm>
          <a:prstGeom prst="rect">
            <a:avLst/>
          </a:prstGeom>
        </p:spPr>
        <p:txBody>
          <a:bodyPr lIns="91294" tIns="45647" rIns="91294" bIns="45647">
            <a:spAutoFit/>
          </a:bodyPr>
          <a:lstStyle/>
          <a:p>
            <a:pPr marL="571500" indent="-571500" algn="just" defTabSz="3513857" eaLnBrk="1" hangingPunct="1"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+mn-lt"/>
              </a:rPr>
              <a:t>(Calibri Font 40 Size)</a:t>
            </a:r>
            <a:endParaRPr lang="en-IN" sz="4000" dirty="0">
              <a:latin typeface="+mn-lt"/>
              <a:ea typeface="ＭＳ Ｐゴシック" pitchFamily="34" charset="-128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5884AD1-CE7E-4045-ADF8-4D26CD79235B}"/>
              </a:ext>
            </a:extLst>
          </p:cNvPr>
          <p:cNvSpPr/>
          <p:nvPr/>
        </p:nvSpPr>
        <p:spPr>
          <a:xfrm>
            <a:off x="1425576" y="16647320"/>
            <a:ext cx="12660313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 algn="just" defTabSz="3513857" eaLnBrk="1" hangingPunct="1">
              <a:buFont typeface="Arial" panose="020B0604020202020204" pitchFamily="34" charset="0"/>
              <a:buChar char="•"/>
              <a:defRPr/>
            </a:pPr>
            <a:r>
              <a:rPr lang="en-US" sz="3600" dirty="0"/>
              <a:t>(Calibri Font 40 Size)</a:t>
            </a:r>
            <a:endParaRPr lang="en-IN" sz="3600" dirty="0">
              <a:ea typeface="ＭＳ Ｐゴシック" pitchFamily="34" charset="-128"/>
              <a:cs typeface="Arial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2E80D6-A815-4622-8EAF-7DB36C464A42}"/>
              </a:ext>
            </a:extLst>
          </p:cNvPr>
          <p:cNvSpPr/>
          <p:nvPr/>
        </p:nvSpPr>
        <p:spPr>
          <a:xfrm>
            <a:off x="1424866" y="20624431"/>
            <a:ext cx="12704763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 algn="just" defTabSz="3513857" eaLnBrk="1" hangingPunct="1">
              <a:buFont typeface="Arial" panose="020B0604020202020204" pitchFamily="34" charset="0"/>
              <a:buChar char="•"/>
              <a:defRPr/>
            </a:pPr>
            <a:r>
              <a:rPr lang="en-US" sz="3600" dirty="0"/>
              <a:t>(Calibri Font 40 Size)</a:t>
            </a:r>
            <a:endParaRPr lang="en-IN" sz="3600" dirty="0">
              <a:ea typeface="ＭＳ Ｐゴシック" pitchFamily="34" charset="-128"/>
              <a:cs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A65BCF-AF2D-4101-86C6-4BA89BD2D051}"/>
              </a:ext>
            </a:extLst>
          </p:cNvPr>
          <p:cNvSpPr/>
          <p:nvPr/>
        </p:nvSpPr>
        <p:spPr>
          <a:xfrm>
            <a:off x="14961589" y="32954119"/>
            <a:ext cx="1591945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  <a:defRPr/>
            </a:pPr>
            <a:r>
              <a:rPr lang="en-US" sz="3600"/>
              <a:t>(Calibri Font 40 Size)</a:t>
            </a:r>
            <a:endParaRPr lang="en-IN" sz="3600">
              <a:ea typeface="ＭＳ Ｐゴシック" pitchFamily="34" charset="-128"/>
              <a:cs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D791DB-4339-4D37-9124-B135699D3980}"/>
              </a:ext>
            </a:extLst>
          </p:cNvPr>
          <p:cNvSpPr/>
          <p:nvPr/>
        </p:nvSpPr>
        <p:spPr>
          <a:xfrm>
            <a:off x="14931970" y="38033998"/>
            <a:ext cx="15955962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(Calibri Font 28 Size)</a:t>
            </a:r>
            <a:endParaRPr lang="en-IN" sz="2800" dirty="0">
              <a:ea typeface="ＭＳ Ｐゴシック" pitchFamily="34" charset="-128"/>
              <a:cs typeface="Arial" charset="0"/>
            </a:endParaRPr>
          </a:p>
          <a:p>
            <a:pPr algn="just">
              <a:defRPr/>
            </a:pPr>
            <a:endParaRPr lang="en-IN" sz="26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6B9505E4-40ED-4647-BF12-8B69B37D6E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844" y="340519"/>
            <a:ext cx="2237222" cy="24118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A642136D-AF2B-4D89-8240-E936A69ACAA5}"/>
              </a:ext>
            </a:extLst>
          </p:cNvPr>
          <p:cNvSpPr txBox="1"/>
          <p:nvPr/>
        </p:nvSpPr>
        <p:spPr>
          <a:xfrm>
            <a:off x="1340644" y="3007519"/>
            <a:ext cx="24726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+mn-lt"/>
                <a:cs typeface="Times New Roman" panose="02020603050405020304" pitchFamily="18" charset="0"/>
              </a:rPr>
              <a:t>Poster Code: </a:t>
            </a:r>
            <a:r>
              <a:rPr lang="en-US" sz="4000" dirty="0" err="1">
                <a:latin typeface="+mn-lt"/>
                <a:cs typeface="Times New Roman" panose="02020603050405020304" pitchFamily="18" charset="0"/>
              </a:rPr>
              <a:t>xxxx</a:t>
            </a:r>
            <a:r>
              <a:rPr lang="en-US" sz="4000" dirty="0">
                <a:latin typeface="+mn-lt"/>
                <a:cs typeface="Times New Roman" panose="02020603050405020304" pitchFamily="18" charset="0"/>
              </a:rPr>
              <a:t> </a:t>
            </a:r>
            <a:endParaRPr lang="en-IN" sz="4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5" name="Text Box 122">
            <a:extLst>
              <a:ext uri="{FF2B5EF4-FFF2-40B4-BE49-F238E27FC236}">
                <a16:creationId xmlns:a16="http://schemas.microsoft.com/office/drawing/2014/main" id="{03B685C1-84B8-46ED-BD7F-B0826A923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2044" y="430878"/>
            <a:ext cx="24600693" cy="1529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0006" tIns="300016" rIns="120006" bIns="300016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6000" b="1" dirty="0">
                <a:latin typeface="+mn-lt"/>
              </a:rPr>
              <a:t>Replace This Text With Your Title </a:t>
            </a:r>
            <a:r>
              <a:rPr lang="en-US" sz="6000" b="1" dirty="0">
                <a:solidFill>
                  <a:srgbClr val="C00000"/>
                </a:solidFill>
                <a:latin typeface="+mn-lt"/>
              </a:rPr>
              <a:t>(Calibri Font 54 Size) </a:t>
            </a:r>
          </a:p>
        </p:txBody>
      </p:sp>
      <p:sp>
        <p:nvSpPr>
          <p:cNvPr id="38" name="Text Box 122">
            <a:extLst>
              <a:ext uri="{FF2B5EF4-FFF2-40B4-BE49-F238E27FC236}">
                <a16:creationId xmlns:a16="http://schemas.microsoft.com/office/drawing/2014/main" id="{0AA6BAF9-E453-4EDA-8636-8EF07D50A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9305" y="2258589"/>
            <a:ext cx="21137340" cy="1221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0006" tIns="300016" rIns="120006" bIns="300016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000" b="1" u="sng" dirty="0">
                <a:latin typeface="+mn-lt"/>
              </a:rPr>
              <a:t>Presenting Author</a:t>
            </a:r>
            <a:r>
              <a:rPr lang="en-US" sz="4000" b="1" dirty="0">
                <a:latin typeface="+mn-lt"/>
              </a:rPr>
              <a:t>, Co-Authors </a:t>
            </a:r>
            <a:r>
              <a:rPr lang="en-US" sz="4000" b="1" dirty="0">
                <a:solidFill>
                  <a:srgbClr val="C00000"/>
                </a:solidFill>
                <a:latin typeface="+mn-lt"/>
              </a:rPr>
              <a:t>(Calibri Font 40 Size) </a:t>
            </a:r>
          </a:p>
        </p:txBody>
      </p:sp>
      <p:sp>
        <p:nvSpPr>
          <p:cNvPr id="40" name="Text Box 122">
            <a:extLst>
              <a:ext uri="{FF2B5EF4-FFF2-40B4-BE49-F238E27FC236}">
                <a16:creationId xmlns:a16="http://schemas.microsoft.com/office/drawing/2014/main" id="{D3E79712-67EF-4848-9A35-47E7B5E10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9245" y="3638298"/>
            <a:ext cx="20421600" cy="1159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0006" tIns="300016" rIns="120006" bIns="300016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latin typeface="+mn-lt"/>
              </a:rPr>
              <a:t>Name and Place of Institution </a:t>
            </a:r>
            <a:r>
              <a:rPr lang="en-US" sz="3600" b="1" dirty="0">
                <a:solidFill>
                  <a:srgbClr val="C00000"/>
                </a:solidFill>
                <a:latin typeface="+mn-lt"/>
              </a:rPr>
              <a:t>(Calibri Font 36 Size)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6FA47CD-9AC9-4397-83B1-EFEDEB7E249B}"/>
              </a:ext>
            </a:extLst>
          </p:cNvPr>
          <p:cNvSpPr/>
          <p:nvPr/>
        </p:nvSpPr>
        <p:spPr>
          <a:xfrm>
            <a:off x="25689436" y="1925759"/>
            <a:ext cx="5370910" cy="100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cs typeface="Times New Roman" panose="02020603050405020304" pitchFamily="18" charset="0"/>
              </a:rPr>
              <a:t>College Logo</a:t>
            </a:r>
            <a:endParaRPr lang="en-IN" sz="4000" dirty="0">
              <a:cs typeface="Times New Roman" panose="0202060305040502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5575FEE-23BA-48CD-AB84-F3A0C1A6A863}"/>
              </a:ext>
            </a:extLst>
          </p:cNvPr>
          <p:cNvSpPr/>
          <p:nvPr/>
        </p:nvSpPr>
        <p:spPr>
          <a:xfrm>
            <a:off x="1424866" y="31240988"/>
            <a:ext cx="127451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  <a:defRPr/>
            </a:pPr>
            <a:r>
              <a:rPr lang="en-US" sz="3600"/>
              <a:t>(Calibri Font 40 Size)</a:t>
            </a:r>
            <a:endParaRPr lang="en-IN" sz="3600">
              <a:ea typeface="ＭＳ Ｐゴシック" pitchFamily="34" charset="-128"/>
              <a:cs typeface="Arial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38D0830-3C31-4A4F-81BE-8813F62A3632}"/>
              </a:ext>
            </a:extLst>
          </p:cNvPr>
          <p:cNvSpPr/>
          <p:nvPr/>
        </p:nvSpPr>
        <p:spPr>
          <a:xfrm>
            <a:off x="14982523" y="6037473"/>
            <a:ext cx="127451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  <a:defRPr/>
            </a:pPr>
            <a:r>
              <a:rPr lang="en-US" sz="3600"/>
              <a:t>Includes Tables and Figures</a:t>
            </a:r>
            <a:endParaRPr lang="en-IN" sz="3600">
              <a:ea typeface="ＭＳ Ｐゴシック" pitchFamily="34" charset="-128"/>
              <a:cs typeface="Arial" charset="0"/>
            </a:endParaRPr>
          </a:p>
        </p:txBody>
      </p:sp>
      <p:graphicFrame>
        <p:nvGraphicFramePr>
          <p:cNvPr id="26" name="Chart 25">
            <a:extLst>
              <a:ext uri="{FF2B5EF4-FFF2-40B4-BE49-F238E27FC236}">
                <a16:creationId xmlns:a16="http://schemas.microsoft.com/office/drawing/2014/main" id="{3FB854F8-BD41-4090-B410-1AF9418FB0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9229382"/>
              </p:ext>
            </p:extLst>
          </p:nvPr>
        </p:nvGraphicFramePr>
        <p:xfrm>
          <a:off x="15014385" y="7473666"/>
          <a:ext cx="10796262" cy="7817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8" name="Content Placeholder 114" descr="Sample table with 4 columns, 7 rows." title="Sample Table">
            <a:extLst>
              <a:ext uri="{FF2B5EF4-FFF2-40B4-BE49-F238E27FC236}">
                <a16:creationId xmlns:a16="http://schemas.microsoft.com/office/drawing/2014/main" id="{67A9E420-B553-4D49-9449-BC4F500F33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7104100"/>
              </p:ext>
            </p:extLst>
          </p:nvPr>
        </p:nvGraphicFramePr>
        <p:xfrm>
          <a:off x="15361444" y="17110225"/>
          <a:ext cx="14594200" cy="7124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8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8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48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48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17718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80010" marR="80010" marT="30004" marB="3000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80010" marR="80010" marT="30004" marB="3000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80010" marR="80010" marT="30004" marB="3000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80010" marR="80010" marT="30004" marB="30004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7718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80010" marR="80010" marT="30004" marB="3000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80010" marR="80010" marT="30004" marB="3000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80010" marR="80010" marT="30004" marB="3000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80010" marR="80010" marT="30004" marB="3000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7718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80010" marR="80010" marT="30004" marB="3000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80010" marR="80010" marT="30004" marB="3000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80010" marR="80010" marT="30004" marB="3000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80010" marR="80010" marT="30004" marB="3000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7718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80010" marR="80010" marT="30004" marB="3000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80010" marR="80010" marT="30004" marB="3000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80010" marR="80010" marT="30004" marB="3000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80010" marR="80010" marT="30004" marB="3000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7718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80010" marR="80010" marT="30004" marB="3000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80010" marR="80010" marT="30004" marB="3000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80010" marR="80010" marT="30004" marB="3000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80010" marR="80010" marT="30004" marB="3000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7718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L="80010" marR="80010" marT="30004" marB="3000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80010" marR="80010" marT="30004" marB="3000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80010" marR="80010" marT="30004" marB="3000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80010" marR="80010" marT="30004" marB="30004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17718">
                <a:tc>
                  <a:txBody>
                    <a:bodyPr/>
                    <a:lstStyle/>
                    <a:p>
                      <a:endParaRPr lang="en-US" sz="3600" b="1" dirty="0"/>
                    </a:p>
                  </a:txBody>
                  <a:tcPr marL="80010" marR="80010" marT="30004" marB="3000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 marL="80010" marR="80010" marT="30004" marB="3000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 marL="80010" marR="80010" marT="30004" marB="3000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/>
                    </a:p>
                  </a:txBody>
                  <a:tcPr marL="80010" marR="80010" marT="30004" marB="30004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9" name="Text Box 180">
            <a:extLst>
              <a:ext uri="{FF2B5EF4-FFF2-40B4-BE49-F238E27FC236}">
                <a16:creationId xmlns:a16="http://schemas.microsoft.com/office/drawing/2014/main" id="{E3351EC6-8D84-4DCB-90C3-C4C1B78D1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70413" y="24526391"/>
            <a:ext cx="4830032" cy="553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0003" tIns="30002" rIns="60003" bIns="30002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rgbClr val="002060"/>
                </a:solidFill>
                <a:latin typeface="Calibri" pitchFamily="34" charset="0"/>
              </a:rPr>
              <a:t>Table 1. Label in 32pt Calibri</a:t>
            </a:r>
          </a:p>
        </p:txBody>
      </p:sp>
      <p:sp>
        <p:nvSpPr>
          <p:cNvPr id="30" name="Text Box 180">
            <a:extLst>
              <a:ext uri="{FF2B5EF4-FFF2-40B4-BE49-F238E27FC236}">
                <a16:creationId xmlns:a16="http://schemas.microsoft.com/office/drawing/2014/main" id="{13B0B4AD-B037-41DF-B562-0339E600A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3380" y="15534603"/>
            <a:ext cx="4958271" cy="553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0003" tIns="30002" rIns="60003" bIns="30002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rgbClr val="002060"/>
                </a:solidFill>
                <a:latin typeface="Calibri" pitchFamily="34" charset="0"/>
              </a:rPr>
              <a:t>Figure 1. Label in 32pt Calibri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3057</TotalTime>
  <Words>116</Words>
  <Application>Microsoft Office PowerPoint</Application>
  <PresentationFormat>Custom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Tahoma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med3</dc:creator>
  <cp:lastModifiedBy>Rajesh V [MAHE-MCOPS]</cp:lastModifiedBy>
  <cp:revision>438</cp:revision>
  <dcterms:created xsi:type="dcterms:W3CDTF">2010-03-04T01:22:13Z</dcterms:created>
  <dcterms:modified xsi:type="dcterms:W3CDTF">2023-11-15T05:30:18Z</dcterms:modified>
</cp:coreProperties>
</file>